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79C1B-4934-462F-9AD2-C124B38EC391}" v="14" dt="2024-05-03T06:17:30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현 김" userId="c2c5cfc57a2f2971" providerId="LiveId" clId="{B8F79C1B-4934-462F-9AD2-C124B38EC391}"/>
    <pc:docChg chg="undo custSel addSld modSld">
      <pc:chgData name="정현 김" userId="c2c5cfc57a2f2971" providerId="LiveId" clId="{B8F79C1B-4934-462F-9AD2-C124B38EC391}" dt="2024-05-07T08:01:40.882" v="81" actId="255"/>
      <pc:docMkLst>
        <pc:docMk/>
      </pc:docMkLst>
      <pc:sldChg chg="modSp mod">
        <pc:chgData name="정현 김" userId="c2c5cfc57a2f2971" providerId="LiveId" clId="{B8F79C1B-4934-462F-9AD2-C124B38EC391}" dt="2024-05-07T08:01:40.882" v="81" actId="255"/>
        <pc:sldMkLst>
          <pc:docMk/>
          <pc:sldMk cId="3878819249" sldId="257"/>
        </pc:sldMkLst>
        <pc:spChg chg="mod">
          <ac:chgData name="정현 김" userId="c2c5cfc57a2f2971" providerId="LiveId" clId="{B8F79C1B-4934-462F-9AD2-C124B38EC391}" dt="2024-05-03T06:19:01.143" v="80" actId="113"/>
          <ac:spMkLst>
            <pc:docMk/>
            <pc:sldMk cId="3878819249" sldId="257"/>
            <ac:spMk id="2" creationId="{867F4A9C-5DB5-4E34-5FAF-42656EFBC2F7}"/>
          </ac:spMkLst>
        </pc:spChg>
        <pc:spChg chg="mod">
          <ac:chgData name="정현 김" userId="c2c5cfc57a2f2971" providerId="LiveId" clId="{B8F79C1B-4934-462F-9AD2-C124B38EC391}" dt="2024-05-07T08:01:40.882" v="81" actId="255"/>
          <ac:spMkLst>
            <pc:docMk/>
            <pc:sldMk cId="3878819249" sldId="257"/>
            <ac:spMk id="3" creationId="{C6C61C74-D1E6-10C7-812E-8592A2444DC3}"/>
          </ac:spMkLst>
        </pc:spChg>
      </pc:sldChg>
      <pc:sldChg chg="modSp mod">
        <pc:chgData name="정현 김" userId="c2c5cfc57a2f2971" providerId="LiveId" clId="{B8F79C1B-4934-462F-9AD2-C124B38EC391}" dt="2024-05-03T06:18:57.199" v="79" actId="113"/>
        <pc:sldMkLst>
          <pc:docMk/>
          <pc:sldMk cId="2772251869" sldId="258"/>
        </pc:sldMkLst>
        <pc:spChg chg="mod">
          <ac:chgData name="정현 김" userId="c2c5cfc57a2f2971" providerId="LiveId" clId="{B8F79C1B-4934-462F-9AD2-C124B38EC391}" dt="2024-05-03T06:18:57.199" v="79" actId="113"/>
          <ac:spMkLst>
            <pc:docMk/>
            <pc:sldMk cId="2772251869" sldId="258"/>
            <ac:spMk id="2" creationId="{7E1895B9-7F16-1AF3-41C2-04FDC5800DF0}"/>
          </ac:spMkLst>
        </pc:spChg>
      </pc:sldChg>
      <pc:sldChg chg="modSp mod">
        <pc:chgData name="정현 김" userId="c2c5cfc57a2f2971" providerId="LiveId" clId="{B8F79C1B-4934-462F-9AD2-C124B38EC391}" dt="2024-05-03T06:18:51.768" v="78" actId="113"/>
        <pc:sldMkLst>
          <pc:docMk/>
          <pc:sldMk cId="2631010590" sldId="259"/>
        </pc:sldMkLst>
        <pc:spChg chg="mod">
          <ac:chgData name="정현 김" userId="c2c5cfc57a2f2971" providerId="LiveId" clId="{B8F79C1B-4934-462F-9AD2-C124B38EC391}" dt="2024-05-03T06:18:51.768" v="78" actId="113"/>
          <ac:spMkLst>
            <pc:docMk/>
            <pc:sldMk cId="2631010590" sldId="259"/>
            <ac:spMk id="2" creationId="{85D5672D-5B14-FDB7-96DA-797581C69D5B}"/>
          </ac:spMkLst>
        </pc:spChg>
      </pc:sldChg>
      <pc:sldChg chg="modSp mod">
        <pc:chgData name="정현 김" userId="c2c5cfc57a2f2971" providerId="LiveId" clId="{B8F79C1B-4934-462F-9AD2-C124B38EC391}" dt="2024-05-03T06:18:48.109" v="77" actId="113"/>
        <pc:sldMkLst>
          <pc:docMk/>
          <pc:sldMk cId="3369094449" sldId="260"/>
        </pc:sldMkLst>
        <pc:spChg chg="mod">
          <ac:chgData name="정현 김" userId="c2c5cfc57a2f2971" providerId="LiveId" clId="{B8F79C1B-4934-462F-9AD2-C124B38EC391}" dt="2024-05-03T06:18:48.109" v="77" actId="113"/>
          <ac:spMkLst>
            <pc:docMk/>
            <pc:sldMk cId="3369094449" sldId="260"/>
            <ac:spMk id="2" creationId="{F9E4A856-DE2D-9E0D-48AE-6885D164C3D7}"/>
          </ac:spMkLst>
        </pc:spChg>
      </pc:sldChg>
      <pc:sldChg chg="modSp mod">
        <pc:chgData name="정현 김" userId="c2c5cfc57a2f2971" providerId="LiveId" clId="{B8F79C1B-4934-462F-9AD2-C124B38EC391}" dt="2024-05-03T06:18:44.314" v="76" actId="113"/>
        <pc:sldMkLst>
          <pc:docMk/>
          <pc:sldMk cId="3261033660" sldId="261"/>
        </pc:sldMkLst>
        <pc:spChg chg="mod">
          <ac:chgData name="정현 김" userId="c2c5cfc57a2f2971" providerId="LiveId" clId="{B8F79C1B-4934-462F-9AD2-C124B38EC391}" dt="2024-05-03T06:18:44.314" v="76" actId="113"/>
          <ac:spMkLst>
            <pc:docMk/>
            <pc:sldMk cId="3261033660" sldId="261"/>
            <ac:spMk id="2" creationId="{E7617323-E4C9-422B-0629-7BEBA92FA2FA}"/>
          </ac:spMkLst>
        </pc:spChg>
      </pc:sldChg>
      <pc:sldChg chg="modSp mod">
        <pc:chgData name="정현 김" userId="c2c5cfc57a2f2971" providerId="LiveId" clId="{B8F79C1B-4934-462F-9AD2-C124B38EC391}" dt="2024-05-03T06:18:40.167" v="75" actId="113"/>
        <pc:sldMkLst>
          <pc:docMk/>
          <pc:sldMk cId="4102619006" sldId="262"/>
        </pc:sldMkLst>
        <pc:spChg chg="mod">
          <ac:chgData name="정현 김" userId="c2c5cfc57a2f2971" providerId="LiveId" clId="{B8F79C1B-4934-462F-9AD2-C124B38EC391}" dt="2024-05-03T06:18:40.167" v="75" actId="113"/>
          <ac:spMkLst>
            <pc:docMk/>
            <pc:sldMk cId="4102619006" sldId="262"/>
            <ac:spMk id="2" creationId="{363B5F68-7926-3D9A-5946-916C5188F2E6}"/>
          </ac:spMkLst>
        </pc:spChg>
      </pc:sldChg>
      <pc:sldChg chg="modSp mod">
        <pc:chgData name="정현 김" userId="c2c5cfc57a2f2971" providerId="LiveId" clId="{B8F79C1B-4934-462F-9AD2-C124B38EC391}" dt="2024-05-03T06:18:36.765" v="74" actId="113"/>
        <pc:sldMkLst>
          <pc:docMk/>
          <pc:sldMk cId="3402308274" sldId="263"/>
        </pc:sldMkLst>
        <pc:spChg chg="mod">
          <ac:chgData name="정현 김" userId="c2c5cfc57a2f2971" providerId="LiveId" clId="{B8F79C1B-4934-462F-9AD2-C124B38EC391}" dt="2024-05-03T06:18:36.765" v="74" actId="113"/>
          <ac:spMkLst>
            <pc:docMk/>
            <pc:sldMk cId="3402308274" sldId="263"/>
            <ac:spMk id="2" creationId="{D37FDD16-CF80-3341-59A7-6561C954EE4C}"/>
          </ac:spMkLst>
        </pc:spChg>
      </pc:sldChg>
      <pc:sldChg chg="modSp mod">
        <pc:chgData name="정현 김" userId="c2c5cfc57a2f2971" providerId="LiveId" clId="{B8F79C1B-4934-462F-9AD2-C124B38EC391}" dt="2024-05-03T06:18:31.759" v="73" actId="113"/>
        <pc:sldMkLst>
          <pc:docMk/>
          <pc:sldMk cId="65749668" sldId="264"/>
        </pc:sldMkLst>
        <pc:spChg chg="mod">
          <ac:chgData name="정현 김" userId="c2c5cfc57a2f2971" providerId="LiveId" clId="{B8F79C1B-4934-462F-9AD2-C124B38EC391}" dt="2024-05-03T06:18:31.759" v="73" actId="113"/>
          <ac:spMkLst>
            <pc:docMk/>
            <pc:sldMk cId="65749668" sldId="264"/>
            <ac:spMk id="2" creationId="{4CD84CA7-954A-ACF6-2C80-16298456868A}"/>
          </ac:spMkLst>
        </pc:spChg>
      </pc:sldChg>
      <pc:sldChg chg="modSp mod">
        <pc:chgData name="정현 김" userId="c2c5cfc57a2f2971" providerId="LiveId" clId="{B8F79C1B-4934-462F-9AD2-C124B38EC391}" dt="2024-05-03T06:18:28.544" v="72" actId="113"/>
        <pc:sldMkLst>
          <pc:docMk/>
          <pc:sldMk cId="4292784536" sldId="265"/>
        </pc:sldMkLst>
        <pc:spChg chg="mod">
          <ac:chgData name="정현 김" userId="c2c5cfc57a2f2971" providerId="LiveId" clId="{B8F79C1B-4934-462F-9AD2-C124B38EC391}" dt="2024-05-03T06:18:28.544" v="72" actId="113"/>
          <ac:spMkLst>
            <pc:docMk/>
            <pc:sldMk cId="4292784536" sldId="265"/>
            <ac:spMk id="2" creationId="{0BF1D595-4280-A094-41BC-1C50756B8324}"/>
          </ac:spMkLst>
        </pc:spChg>
      </pc:sldChg>
      <pc:sldChg chg="addSp delSp modSp new mod">
        <pc:chgData name="정현 김" userId="c2c5cfc57a2f2971" providerId="LiveId" clId="{B8F79C1B-4934-462F-9AD2-C124B38EC391}" dt="2024-05-03T06:18:23.650" v="71" actId="113"/>
        <pc:sldMkLst>
          <pc:docMk/>
          <pc:sldMk cId="4285082800" sldId="266"/>
        </pc:sldMkLst>
        <pc:spChg chg="mod">
          <ac:chgData name="정현 김" userId="c2c5cfc57a2f2971" providerId="LiveId" clId="{B8F79C1B-4934-462F-9AD2-C124B38EC391}" dt="2024-05-03T06:18:23.650" v="71" actId="113"/>
          <ac:spMkLst>
            <pc:docMk/>
            <pc:sldMk cId="4285082800" sldId="266"/>
            <ac:spMk id="2" creationId="{8554AE64-BD59-29CD-E17A-E065B3626040}"/>
          </ac:spMkLst>
        </pc:spChg>
        <pc:spChg chg="del">
          <ac:chgData name="정현 김" userId="c2c5cfc57a2f2971" providerId="LiveId" clId="{B8F79C1B-4934-462F-9AD2-C124B38EC391}" dt="2024-05-03T06:14:42.244" v="14"/>
          <ac:spMkLst>
            <pc:docMk/>
            <pc:sldMk cId="4285082800" sldId="266"/>
            <ac:spMk id="3" creationId="{D5AB42AA-3AED-F69C-7B13-146CFF8BBC30}"/>
          </ac:spMkLst>
        </pc:spChg>
        <pc:picChg chg="add mod">
          <ac:chgData name="정현 김" userId="c2c5cfc57a2f2971" providerId="LiveId" clId="{B8F79C1B-4934-462F-9AD2-C124B38EC391}" dt="2024-05-03T06:14:43.393" v="15" actId="1076"/>
          <ac:picMkLst>
            <pc:docMk/>
            <pc:sldMk cId="4285082800" sldId="266"/>
            <ac:picMk id="4" creationId="{9558B25F-B3DF-01BB-1FFC-CEFD08E51743}"/>
          </ac:picMkLst>
        </pc:picChg>
      </pc:sldChg>
      <pc:sldChg chg="addSp delSp modSp new mod">
        <pc:chgData name="정현 김" userId="c2c5cfc57a2f2971" providerId="LiveId" clId="{B8F79C1B-4934-462F-9AD2-C124B38EC391}" dt="2024-05-03T06:18:18.521" v="70" actId="113"/>
        <pc:sldMkLst>
          <pc:docMk/>
          <pc:sldMk cId="526547595" sldId="267"/>
        </pc:sldMkLst>
        <pc:spChg chg="mod">
          <ac:chgData name="정현 김" userId="c2c5cfc57a2f2971" providerId="LiveId" clId="{B8F79C1B-4934-462F-9AD2-C124B38EC391}" dt="2024-05-03T06:18:18.521" v="70" actId="113"/>
          <ac:spMkLst>
            <pc:docMk/>
            <pc:sldMk cId="526547595" sldId="267"/>
            <ac:spMk id="2" creationId="{D4D8408D-AD7E-D869-3A82-E7F69AD9325D}"/>
          </ac:spMkLst>
        </pc:spChg>
        <pc:spChg chg="del">
          <ac:chgData name="정현 김" userId="c2c5cfc57a2f2971" providerId="LiveId" clId="{B8F79C1B-4934-462F-9AD2-C124B38EC391}" dt="2024-05-03T06:14:59.129" v="18"/>
          <ac:spMkLst>
            <pc:docMk/>
            <pc:sldMk cId="526547595" sldId="267"/>
            <ac:spMk id="3" creationId="{1CA8C25D-8552-C7D1-2539-08E710303372}"/>
          </ac:spMkLst>
        </pc:spChg>
        <pc:picChg chg="add mod">
          <ac:chgData name="정현 김" userId="c2c5cfc57a2f2971" providerId="LiveId" clId="{B8F79C1B-4934-462F-9AD2-C124B38EC391}" dt="2024-05-03T06:15:03.042" v="21" actId="1076"/>
          <ac:picMkLst>
            <pc:docMk/>
            <pc:sldMk cId="526547595" sldId="267"/>
            <ac:picMk id="4" creationId="{2DD5C6C7-9EA6-AD2A-7441-4AAC3A0AEFAC}"/>
          </ac:picMkLst>
        </pc:picChg>
      </pc:sldChg>
      <pc:sldChg chg="addSp delSp modSp new mod">
        <pc:chgData name="정현 김" userId="c2c5cfc57a2f2971" providerId="LiveId" clId="{B8F79C1B-4934-462F-9AD2-C124B38EC391}" dt="2024-05-03T06:18:15.166" v="69" actId="113"/>
        <pc:sldMkLst>
          <pc:docMk/>
          <pc:sldMk cId="808375420" sldId="268"/>
        </pc:sldMkLst>
        <pc:spChg chg="mod">
          <ac:chgData name="정현 김" userId="c2c5cfc57a2f2971" providerId="LiveId" clId="{B8F79C1B-4934-462F-9AD2-C124B38EC391}" dt="2024-05-03T06:18:15.166" v="69" actId="113"/>
          <ac:spMkLst>
            <pc:docMk/>
            <pc:sldMk cId="808375420" sldId="268"/>
            <ac:spMk id="2" creationId="{4B4AB3B1-0735-AEB2-6808-E0F15FBF9B5D}"/>
          </ac:spMkLst>
        </pc:spChg>
        <pc:spChg chg="del">
          <ac:chgData name="정현 김" userId="c2c5cfc57a2f2971" providerId="LiveId" clId="{B8F79C1B-4934-462F-9AD2-C124B38EC391}" dt="2024-05-03T06:15:13.669" v="24"/>
          <ac:spMkLst>
            <pc:docMk/>
            <pc:sldMk cId="808375420" sldId="268"/>
            <ac:spMk id="3" creationId="{8A1CED22-3C6A-005D-837E-1B4FB711B63A}"/>
          </ac:spMkLst>
        </pc:spChg>
        <pc:picChg chg="add mod">
          <ac:chgData name="정현 김" userId="c2c5cfc57a2f2971" providerId="LiveId" clId="{B8F79C1B-4934-462F-9AD2-C124B38EC391}" dt="2024-05-03T06:15:19.460" v="28" actId="26606"/>
          <ac:picMkLst>
            <pc:docMk/>
            <pc:sldMk cId="808375420" sldId="268"/>
            <ac:picMk id="4" creationId="{FBC9320D-9143-1939-BA77-0C801699BFB9}"/>
          </ac:picMkLst>
        </pc:picChg>
      </pc:sldChg>
      <pc:sldChg chg="addSp delSp modSp new mod">
        <pc:chgData name="정현 김" userId="c2c5cfc57a2f2971" providerId="LiveId" clId="{B8F79C1B-4934-462F-9AD2-C124B38EC391}" dt="2024-05-03T06:18:11.905" v="68" actId="113"/>
        <pc:sldMkLst>
          <pc:docMk/>
          <pc:sldMk cId="3622947387" sldId="269"/>
        </pc:sldMkLst>
        <pc:spChg chg="mod">
          <ac:chgData name="정현 김" userId="c2c5cfc57a2f2971" providerId="LiveId" clId="{B8F79C1B-4934-462F-9AD2-C124B38EC391}" dt="2024-05-03T06:18:11.905" v="68" actId="113"/>
          <ac:spMkLst>
            <pc:docMk/>
            <pc:sldMk cId="3622947387" sldId="269"/>
            <ac:spMk id="2" creationId="{1DDEA40A-BBC1-D1F3-CC96-09CCF8CEB3C8}"/>
          </ac:spMkLst>
        </pc:spChg>
        <pc:spChg chg="del">
          <ac:chgData name="정현 김" userId="c2c5cfc57a2f2971" providerId="LiveId" clId="{B8F79C1B-4934-462F-9AD2-C124B38EC391}" dt="2024-05-03T06:15:42.999" v="31"/>
          <ac:spMkLst>
            <pc:docMk/>
            <pc:sldMk cId="3622947387" sldId="269"/>
            <ac:spMk id="3" creationId="{92B62FB3-F58D-6842-AC3A-19EFD659167D}"/>
          </ac:spMkLst>
        </pc:spChg>
        <pc:picChg chg="add mod">
          <ac:chgData name="정현 김" userId="c2c5cfc57a2f2971" providerId="LiveId" clId="{B8F79C1B-4934-462F-9AD2-C124B38EC391}" dt="2024-05-03T06:15:44.441" v="32" actId="1076"/>
          <ac:picMkLst>
            <pc:docMk/>
            <pc:sldMk cId="3622947387" sldId="269"/>
            <ac:picMk id="4" creationId="{A0EF183D-3099-35AF-779E-AFD20FCBCCF0}"/>
          </ac:picMkLst>
        </pc:picChg>
        <pc:picChg chg="add mod">
          <ac:chgData name="정현 김" userId="c2c5cfc57a2f2971" providerId="LiveId" clId="{B8F79C1B-4934-462F-9AD2-C124B38EC391}" dt="2024-05-03T06:15:50.284" v="36" actId="1076"/>
          <ac:picMkLst>
            <pc:docMk/>
            <pc:sldMk cId="3622947387" sldId="269"/>
            <ac:picMk id="5" creationId="{9C44940E-9177-4A95-5C47-2148195DA58A}"/>
          </ac:picMkLst>
        </pc:picChg>
      </pc:sldChg>
      <pc:sldChg chg="addSp delSp modSp new mod">
        <pc:chgData name="정현 김" userId="c2c5cfc57a2f2971" providerId="LiveId" clId="{B8F79C1B-4934-462F-9AD2-C124B38EC391}" dt="2024-05-03T06:18:08.024" v="67" actId="113"/>
        <pc:sldMkLst>
          <pc:docMk/>
          <pc:sldMk cId="929337348" sldId="270"/>
        </pc:sldMkLst>
        <pc:spChg chg="mod">
          <ac:chgData name="정현 김" userId="c2c5cfc57a2f2971" providerId="LiveId" clId="{B8F79C1B-4934-462F-9AD2-C124B38EC391}" dt="2024-05-03T06:18:08.024" v="67" actId="113"/>
          <ac:spMkLst>
            <pc:docMk/>
            <pc:sldMk cId="929337348" sldId="270"/>
            <ac:spMk id="2" creationId="{6C00F6D7-9832-EFB4-A5D2-638C9CE93AA5}"/>
          </ac:spMkLst>
        </pc:spChg>
        <pc:spChg chg="del">
          <ac:chgData name="정현 김" userId="c2c5cfc57a2f2971" providerId="LiveId" clId="{B8F79C1B-4934-462F-9AD2-C124B38EC391}" dt="2024-05-03T06:16:05.101" v="39"/>
          <ac:spMkLst>
            <pc:docMk/>
            <pc:sldMk cId="929337348" sldId="270"/>
            <ac:spMk id="3" creationId="{97A5AA01-60A0-14DA-DB45-0B5250DFC237}"/>
          </ac:spMkLst>
        </pc:spChg>
        <pc:spChg chg="add mod">
          <ac:chgData name="정현 김" userId="c2c5cfc57a2f2971" providerId="LiveId" clId="{B8F79C1B-4934-462F-9AD2-C124B38EC391}" dt="2024-05-03T06:16:34.886" v="48" actId="1076"/>
          <ac:spMkLst>
            <pc:docMk/>
            <pc:sldMk cId="929337348" sldId="270"/>
            <ac:spMk id="7" creationId="{EB503F25-C94B-B1C4-6B5E-B04151869DDA}"/>
          </ac:spMkLst>
        </pc:spChg>
        <pc:spChg chg="add mod">
          <ac:chgData name="정현 김" userId="c2c5cfc57a2f2971" providerId="LiveId" clId="{B8F79C1B-4934-462F-9AD2-C124B38EC391}" dt="2024-05-03T06:16:42.878" v="51" actId="207"/>
          <ac:spMkLst>
            <pc:docMk/>
            <pc:sldMk cId="929337348" sldId="270"/>
            <ac:spMk id="8" creationId="{EDE788C7-226D-53A5-D93D-6FD85FC617E9}"/>
          </ac:spMkLst>
        </pc:spChg>
        <pc:spChg chg="add mod">
          <ac:chgData name="정현 김" userId="c2c5cfc57a2f2971" providerId="LiveId" clId="{B8F79C1B-4934-462F-9AD2-C124B38EC391}" dt="2024-05-03T06:16:51.077" v="53" actId="1076"/>
          <ac:spMkLst>
            <pc:docMk/>
            <pc:sldMk cId="929337348" sldId="270"/>
            <ac:spMk id="9" creationId="{163AC835-7295-418D-1502-3B4982874251}"/>
          </ac:spMkLst>
        </pc:spChg>
        <pc:spChg chg="add mod">
          <ac:chgData name="정현 김" userId="c2c5cfc57a2f2971" providerId="LiveId" clId="{B8F79C1B-4934-462F-9AD2-C124B38EC391}" dt="2024-05-03T06:16:58.246" v="55" actId="1076"/>
          <ac:spMkLst>
            <pc:docMk/>
            <pc:sldMk cId="929337348" sldId="270"/>
            <ac:spMk id="10" creationId="{9B1E1329-920C-DEB7-DBA2-C7D468998343}"/>
          </ac:spMkLst>
        </pc:spChg>
        <pc:spChg chg="add mod">
          <ac:chgData name="정현 김" userId="c2c5cfc57a2f2971" providerId="LiveId" clId="{B8F79C1B-4934-462F-9AD2-C124B38EC391}" dt="2024-05-03T06:17:06.568" v="59" actId="1076"/>
          <ac:spMkLst>
            <pc:docMk/>
            <pc:sldMk cId="929337348" sldId="270"/>
            <ac:spMk id="11" creationId="{8C405D75-9F70-AF4E-D077-D05FE21485A2}"/>
          </ac:spMkLst>
        </pc:spChg>
        <pc:spChg chg="add mod">
          <ac:chgData name="정현 김" userId="c2c5cfc57a2f2971" providerId="LiveId" clId="{B8F79C1B-4934-462F-9AD2-C124B38EC391}" dt="2024-05-03T06:17:03.563" v="58" actId="1076"/>
          <ac:spMkLst>
            <pc:docMk/>
            <pc:sldMk cId="929337348" sldId="270"/>
            <ac:spMk id="12" creationId="{D05B80B5-3AFB-BE27-7C34-4C6909A85DC2}"/>
          </ac:spMkLst>
        </pc:spChg>
        <pc:picChg chg="add mod">
          <ac:chgData name="정현 김" userId="c2c5cfc57a2f2971" providerId="LiveId" clId="{B8F79C1B-4934-462F-9AD2-C124B38EC391}" dt="2024-05-03T06:16:05.101" v="39"/>
          <ac:picMkLst>
            <pc:docMk/>
            <pc:sldMk cId="929337348" sldId="270"/>
            <ac:picMk id="4" creationId="{17C81C98-CB3A-2108-0DD7-C8B46F83A1CF}"/>
          </ac:picMkLst>
        </pc:picChg>
        <pc:picChg chg="add mod">
          <ac:chgData name="정현 김" userId="c2c5cfc57a2f2971" providerId="LiveId" clId="{B8F79C1B-4934-462F-9AD2-C124B38EC391}" dt="2024-05-03T06:16:11.402" v="41"/>
          <ac:picMkLst>
            <pc:docMk/>
            <pc:sldMk cId="929337348" sldId="270"/>
            <ac:picMk id="5" creationId="{B6402179-1738-12F7-D3BA-698B84BDC367}"/>
          </ac:picMkLst>
        </pc:picChg>
      </pc:sldChg>
      <pc:sldChg chg="addSp delSp modSp new mod">
        <pc:chgData name="정현 김" userId="c2c5cfc57a2f2971" providerId="LiveId" clId="{B8F79C1B-4934-462F-9AD2-C124B38EC391}" dt="2024-05-03T06:18:04.730" v="66" actId="113"/>
        <pc:sldMkLst>
          <pc:docMk/>
          <pc:sldMk cId="3967489183" sldId="271"/>
        </pc:sldMkLst>
        <pc:spChg chg="mod">
          <ac:chgData name="정현 김" userId="c2c5cfc57a2f2971" providerId="LiveId" clId="{B8F79C1B-4934-462F-9AD2-C124B38EC391}" dt="2024-05-03T06:18:04.730" v="66" actId="113"/>
          <ac:spMkLst>
            <pc:docMk/>
            <pc:sldMk cId="3967489183" sldId="271"/>
            <ac:spMk id="2" creationId="{A6046DBB-7B69-1517-E395-F06986F35DB9}"/>
          </ac:spMkLst>
        </pc:spChg>
        <pc:spChg chg="del">
          <ac:chgData name="정현 김" userId="c2c5cfc57a2f2971" providerId="LiveId" clId="{B8F79C1B-4934-462F-9AD2-C124B38EC391}" dt="2024-05-03T06:17:30.326" v="63"/>
          <ac:spMkLst>
            <pc:docMk/>
            <pc:sldMk cId="3967489183" sldId="271"/>
            <ac:spMk id="3" creationId="{05CEB613-9C0C-607D-671E-6C0EDBF0C4A6}"/>
          </ac:spMkLst>
        </pc:spChg>
        <pc:picChg chg="add mod">
          <ac:chgData name="정현 김" userId="c2c5cfc57a2f2971" providerId="LiveId" clId="{B8F79C1B-4934-462F-9AD2-C124B38EC391}" dt="2024-05-03T06:17:31.525" v="64" actId="1076"/>
          <ac:picMkLst>
            <pc:docMk/>
            <pc:sldMk cId="3967489183" sldId="271"/>
            <ac:picMk id="4" creationId="{B2447725-236A-07A7-F7F3-7B8827406A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442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820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1140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825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981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89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256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581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897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660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680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0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ablemachine.withgoogle.com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achablemachine.withgoogle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B4094D-FCF0-A36E-71F1-1D5414DAD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1" r="2" b="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F093E54-D002-155E-D67B-E6D4D8872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156" y="1296262"/>
            <a:ext cx="5763194" cy="3066706"/>
          </a:xfrm>
        </p:spPr>
        <p:txBody>
          <a:bodyPr anchor="b">
            <a:normAutofit/>
          </a:bodyPr>
          <a:lstStyle/>
          <a:p>
            <a:r>
              <a:rPr lang="ko-KR" altLang="en-US" sz="6000" dirty="0"/>
              <a:t>자율주행자동차 세미나 </a:t>
            </a:r>
            <a:r>
              <a:rPr lang="en-US" altLang="ko-KR" sz="6000" dirty="0"/>
              <a:t>2</a:t>
            </a:r>
            <a:r>
              <a:rPr lang="ko-KR" altLang="en-US" sz="6000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8AC21D-ACF0-07D6-2D0C-7AB6BD567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162357" cy="1576188"/>
          </a:xfrm>
        </p:spPr>
        <p:txBody>
          <a:bodyPr anchor="t">
            <a:normAutofit/>
          </a:bodyPr>
          <a:lstStyle/>
          <a:p>
            <a:r>
              <a:rPr lang="en-US" altLang="ko-KR"/>
              <a:t>COMP D&amp;A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2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1D595-4280-A094-41BC-1C50756B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녹화하기 – 가위 , </a:t>
            </a:r>
            <a:r>
              <a:rPr lang="ko-KR" altLang="en-US" b="1" dirty="0"/>
              <a:t>바위</a:t>
            </a:r>
          </a:p>
        </p:txBody>
      </p:sp>
      <p:pic>
        <p:nvPicPr>
          <p:cNvPr id="4" name="Google Shape;145;p24">
            <a:extLst>
              <a:ext uri="{FF2B5EF4-FFF2-40B4-BE49-F238E27FC236}">
                <a16:creationId xmlns:a16="http://schemas.microsoft.com/office/drawing/2014/main" id="{7CE67C5B-FFE5-AC49-1730-F0E9C56CC793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6681" y="1828800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D1C11-49E8-1E3A-D2DB-4BDFBADF47EB}"/>
              </a:ext>
            </a:extLst>
          </p:cNvPr>
          <p:cNvSpPr txBox="1"/>
          <p:nvPr/>
        </p:nvSpPr>
        <p:spPr>
          <a:xfrm>
            <a:off x="421913" y="4218151"/>
            <a:ext cx="36591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Gothic A1"/>
                <a:ea typeface="Gothic A1"/>
                <a:cs typeface="Gothic A1"/>
                <a:sym typeface="Gothic A1"/>
              </a:rPr>
              <a:t>버튼을 꾹 누르면서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Gothic A1"/>
                <a:ea typeface="Gothic A1"/>
                <a:cs typeface="Gothic A1"/>
                <a:sym typeface="Gothic A1"/>
              </a:rPr>
              <a:t>손을 돌려가며 녹화합니다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50D0D-7BBE-8CAC-BEEB-1E5F7E281162}"/>
              </a:ext>
            </a:extLst>
          </p:cNvPr>
          <p:cNvSpPr txBox="1"/>
          <p:nvPr/>
        </p:nvSpPr>
        <p:spPr>
          <a:xfrm>
            <a:off x="8182291" y="2646371"/>
            <a:ext cx="465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Gothic A1"/>
                <a:ea typeface="Gothic A1"/>
                <a:cs typeface="Gothic A1"/>
                <a:sym typeface="Gothic A1"/>
              </a:rPr>
              <a:t>약 </a:t>
            </a:r>
            <a:r>
              <a:rPr lang="en-US" altLang="ko-KR" sz="1800" b="1" dirty="0">
                <a:latin typeface="Gothic A1"/>
                <a:ea typeface="Gothic A1"/>
                <a:cs typeface="Gothic A1"/>
                <a:sym typeface="Gothic A1"/>
              </a:rPr>
              <a:t>100 </a:t>
            </a:r>
            <a:r>
              <a:rPr lang="ko-KR" altLang="en-US" sz="1800" b="1" dirty="0">
                <a:latin typeface="Gothic A1"/>
                <a:ea typeface="Gothic A1"/>
                <a:cs typeface="Gothic A1"/>
                <a:sym typeface="Gothic A1"/>
              </a:rPr>
              <a:t>이미지 샘플을 수집합니다</a:t>
            </a:r>
          </a:p>
        </p:txBody>
      </p:sp>
    </p:spTree>
    <p:extLst>
      <p:ext uri="{BB962C8B-B14F-4D97-AF65-F5344CB8AC3E}">
        <p14:creationId xmlns:p14="http://schemas.microsoft.com/office/powerpoint/2010/main" val="4292784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4AE64-BD59-29CD-E17A-E065B362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클래스 추가하기</a:t>
            </a:r>
            <a:r>
              <a:rPr lang="en" altLang="ko-KR" dirty="0"/>
              <a:t>	</a:t>
            </a:r>
            <a:endParaRPr lang="ko-KR" altLang="en-US" dirty="0"/>
          </a:p>
        </p:txBody>
      </p:sp>
      <p:pic>
        <p:nvPicPr>
          <p:cNvPr id="4" name="Google Shape;172;p27">
            <a:extLst>
              <a:ext uri="{FF2B5EF4-FFF2-40B4-BE49-F238E27FC236}">
                <a16:creationId xmlns:a16="http://schemas.microsoft.com/office/drawing/2014/main" id="{9558B25F-B3DF-01BB-1FFC-CEFD08E51743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9361" y="2064631"/>
            <a:ext cx="7715250" cy="3867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082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8408D-AD7E-D869-3A82-E7F69AD9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클래스 3 이름 변경하기</a:t>
            </a:r>
            <a:endParaRPr lang="ko-KR" altLang="en-US" b="1" dirty="0"/>
          </a:p>
        </p:txBody>
      </p:sp>
      <p:pic>
        <p:nvPicPr>
          <p:cNvPr id="4" name="Google Shape;179;p28">
            <a:extLst>
              <a:ext uri="{FF2B5EF4-FFF2-40B4-BE49-F238E27FC236}">
                <a16:creationId xmlns:a16="http://schemas.microsoft.com/office/drawing/2014/main" id="{2DD5C6C7-9EA6-AD2A-7441-4AAC3A0AEFA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3137" y="2497139"/>
            <a:ext cx="8628063" cy="2646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54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AB3B1-0735-AEB2-6808-E0F15FBF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 anchor="ctr">
            <a:normAutofit/>
          </a:bodyPr>
          <a:lstStyle/>
          <a:p>
            <a:r>
              <a:rPr lang="en" altLang="ko-KR" b="1" dirty="0"/>
              <a:t>모델 학습하기</a:t>
            </a:r>
            <a:endParaRPr lang="ko-KR" altLang="en-US" b="1" dirty="0"/>
          </a:p>
        </p:txBody>
      </p:sp>
      <p:pic>
        <p:nvPicPr>
          <p:cNvPr id="4" name="Google Shape;197;p30">
            <a:extLst>
              <a:ext uri="{FF2B5EF4-FFF2-40B4-BE49-F238E27FC236}">
                <a16:creationId xmlns:a16="http://schemas.microsoft.com/office/drawing/2014/main" id="{FBC9320D-9143-1939-BA77-0C801699BFB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9715" y="1828800"/>
            <a:ext cx="5706424" cy="4351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37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EA40A-BBC1-D1F3-CC96-09CCF8C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학습된 모델 공유하기</a:t>
            </a:r>
            <a:endParaRPr lang="ko-KR" altLang="en-US" b="1" dirty="0"/>
          </a:p>
        </p:txBody>
      </p:sp>
      <p:pic>
        <p:nvPicPr>
          <p:cNvPr id="4" name="Google Shape;217;p33">
            <a:extLst>
              <a:ext uri="{FF2B5EF4-FFF2-40B4-BE49-F238E27FC236}">
                <a16:creationId xmlns:a16="http://schemas.microsoft.com/office/drawing/2014/main" id="{A0EF183D-3099-35AF-779E-AFD20FCBCCF0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970" y="1574502"/>
            <a:ext cx="428146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9;p33">
            <a:extLst>
              <a:ext uri="{FF2B5EF4-FFF2-40B4-BE49-F238E27FC236}">
                <a16:creationId xmlns:a16="http://schemas.microsoft.com/office/drawing/2014/main" id="{9C44940E-9177-4A95-5C47-2148195DA5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275" y="2461609"/>
            <a:ext cx="5415792" cy="2403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94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0F6D7-9832-EFB4-A5D2-638C9CE9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용어 설명</a:t>
            </a:r>
            <a:endParaRPr lang="ko-KR" altLang="en-US" b="1" dirty="0"/>
          </a:p>
        </p:txBody>
      </p:sp>
      <p:pic>
        <p:nvPicPr>
          <p:cNvPr id="4" name="Google Shape;234;p35">
            <a:extLst>
              <a:ext uri="{FF2B5EF4-FFF2-40B4-BE49-F238E27FC236}">
                <a16:creationId xmlns:a16="http://schemas.microsoft.com/office/drawing/2014/main" id="{17C81C98-CB3A-2108-0DD7-C8B46F83A1CF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6182" y="1828800"/>
            <a:ext cx="4332336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03F25-C94B-B1C4-6B5E-B04151869DDA}"/>
              </a:ext>
            </a:extLst>
          </p:cNvPr>
          <p:cNvSpPr txBox="1"/>
          <p:nvPr/>
        </p:nvSpPr>
        <p:spPr>
          <a:xfrm>
            <a:off x="8197465" y="1980130"/>
            <a:ext cx="2118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latin typeface="Gothic A1"/>
                <a:ea typeface="Gothic A1"/>
                <a:cs typeface="Gothic A1"/>
                <a:sym typeface="Gothic A1"/>
              </a:rPr>
              <a:t>학습 데이터셋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latin typeface="Gothic A1"/>
                <a:ea typeface="Gothic A1"/>
                <a:cs typeface="Gothic A1"/>
                <a:sym typeface="Gothic A1"/>
              </a:rPr>
              <a:t>이미지 형태</a:t>
            </a:r>
          </a:p>
        </p:txBody>
      </p:sp>
      <p:sp>
        <p:nvSpPr>
          <p:cNvPr id="8" name="Google Shape;235;p35">
            <a:extLst>
              <a:ext uri="{FF2B5EF4-FFF2-40B4-BE49-F238E27FC236}">
                <a16:creationId xmlns:a16="http://schemas.microsoft.com/office/drawing/2014/main" id="{EDE788C7-226D-53A5-D93D-6FD85FC617E9}"/>
              </a:ext>
            </a:extLst>
          </p:cNvPr>
          <p:cNvSpPr txBox="1"/>
          <p:nvPr/>
        </p:nvSpPr>
        <p:spPr>
          <a:xfrm>
            <a:off x="2164852" y="1930835"/>
            <a:ext cx="232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tx1"/>
                </a:solidFill>
                <a:latin typeface="Gothic A1"/>
                <a:ea typeface="Gothic A1"/>
                <a:cs typeface="Gothic A1"/>
                <a:sym typeface="Gothic A1"/>
              </a:rPr>
              <a:t>클래스 (라벨, 정답)</a:t>
            </a:r>
            <a:endParaRPr sz="1600" b="1">
              <a:solidFill>
                <a:schemeClr val="tx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9" name="Google Shape;239;p35">
            <a:extLst>
              <a:ext uri="{FF2B5EF4-FFF2-40B4-BE49-F238E27FC236}">
                <a16:creationId xmlns:a16="http://schemas.microsoft.com/office/drawing/2014/main" id="{163AC835-7295-418D-1502-3B4982874251}"/>
              </a:ext>
            </a:extLst>
          </p:cNvPr>
          <p:cNvSpPr/>
          <p:nvPr/>
        </p:nvSpPr>
        <p:spPr>
          <a:xfrm>
            <a:off x="5148185" y="2570928"/>
            <a:ext cx="2988000" cy="34713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36;p35">
            <a:extLst>
              <a:ext uri="{FF2B5EF4-FFF2-40B4-BE49-F238E27FC236}">
                <a16:creationId xmlns:a16="http://schemas.microsoft.com/office/drawing/2014/main" id="{9B1E1329-920C-DEB7-DBA2-C7D468998343}"/>
              </a:ext>
            </a:extLst>
          </p:cNvPr>
          <p:cNvSpPr/>
          <p:nvPr/>
        </p:nvSpPr>
        <p:spPr>
          <a:xfrm>
            <a:off x="4047899" y="1930835"/>
            <a:ext cx="720900" cy="3090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6;p35">
            <a:extLst>
              <a:ext uri="{FF2B5EF4-FFF2-40B4-BE49-F238E27FC236}">
                <a16:creationId xmlns:a16="http://schemas.microsoft.com/office/drawing/2014/main" id="{8C405D75-9F70-AF4E-D077-D05FE21485A2}"/>
              </a:ext>
            </a:extLst>
          </p:cNvPr>
          <p:cNvSpPr/>
          <p:nvPr/>
        </p:nvSpPr>
        <p:spPr>
          <a:xfrm>
            <a:off x="4023680" y="3408561"/>
            <a:ext cx="720900" cy="3090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36;p35">
            <a:extLst>
              <a:ext uri="{FF2B5EF4-FFF2-40B4-BE49-F238E27FC236}">
                <a16:creationId xmlns:a16="http://schemas.microsoft.com/office/drawing/2014/main" id="{D05B80B5-3AFB-BE27-7C34-4C6909A85DC2}"/>
              </a:ext>
            </a:extLst>
          </p:cNvPr>
          <p:cNvSpPr/>
          <p:nvPr/>
        </p:nvSpPr>
        <p:spPr>
          <a:xfrm>
            <a:off x="4023680" y="4856097"/>
            <a:ext cx="720900" cy="3090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37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46DBB-7B69-1517-E395-F06986F3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sz="3200" b="1" dirty="0"/>
              <a:t>지도 학습 - 정답을 알려주면서 학습시키는 방법</a:t>
            </a:r>
            <a:endParaRPr lang="ko-KR" altLang="en-US" sz="3200" b="1" dirty="0"/>
          </a:p>
        </p:txBody>
      </p:sp>
      <p:pic>
        <p:nvPicPr>
          <p:cNvPr id="4" name="Google Shape;246;p36">
            <a:extLst>
              <a:ext uri="{FF2B5EF4-FFF2-40B4-BE49-F238E27FC236}">
                <a16:creationId xmlns:a16="http://schemas.microsoft.com/office/drawing/2014/main" id="{B2447725-236A-07A7-F7F3-7B8827406A6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5084" y="1773568"/>
            <a:ext cx="433233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48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F4A9C-5DB5-4E34-5FAF-42656EFB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수업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61C74-D1E6-10C7-812E-8592A244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sz="2400" b="1" dirty="0"/>
              <a:t>1) 티쳐블 머신으로 코딩없이 인공지능 만들기</a:t>
            </a:r>
          </a:p>
          <a:p>
            <a:r>
              <a:rPr lang="ko-KR" altLang="en-US" sz="1800" dirty="0"/>
              <a:t>가장 쉬운 인공지능 가위바위보 기계 만들기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sz="2400" b="1" dirty="0"/>
              <a:t>2) </a:t>
            </a:r>
            <a:r>
              <a:rPr lang="ko-KR" altLang="en-US" sz="2400" b="1" dirty="0" err="1"/>
              <a:t>코랩</a:t>
            </a:r>
            <a:r>
              <a:rPr lang="ko-KR" altLang="en-US" sz="2400" b="1" dirty="0"/>
              <a:t> 소개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en-US" altLang="ko-KR" sz="2400" b="1" dirty="0"/>
              <a:t>3)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데이터셋 소개</a:t>
            </a:r>
          </a:p>
          <a:p>
            <a:endParaRPr lang="en" altLang="ko-KR" b="1" dirty="0"/>
          </a:p>
        </p:txBody>
      </p:sp>
    </p:spTree>
    <p:extLst>
      <p:ext uri="{BB962C8B-B14F-4D97-AF65-F5344CB8AC3E}">
        <p14:creationId xmlns:p14="http://schemas.microsoft.com/office/powerpoint/2010/main" val="387881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895B9-7F16-1AF3-41C2-04FDC580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50" y="421481"/>
            <a:ext cx="10497332" cy="673064"/>
          </a:xfrm>
        </p:spPr>
        <p:txBody>
          <a:bodyPr>
            <a:normAutofit/>
          </a:bodyPr>
          <a:lstStyle/>
          <a:p>
            <a:r>
              <a:rPr lang="en" altLang="ko-KR" sz="2000" b="1" dirty="0"/>
              <a:t>티쳐블 머신? 누구나 코딩없이 머신러닝 모델을 쉽고 빠르고 간단하게 만들 수 있다!</a:t>
            </a:r>
            <a:endParaRPr lang="ko-KR" altLang="en-US" sz="2000" b="1" dirty="0"/>
          </a:p>
        </p:txBody>
      </p:sp>
      <p:pic>
        <p:nvPicPr>
          <p:cNvPr id="4" name="Google Shape;75;p14">
            <a:extLst>
              <a:ext uri="{FF2B5EF4-FFF2-40B4-BE49-F238E27FC236}">
                <a16:creationId xmlns:a16="http://schemas.microsoft.com/office/drawing/2014/main" id="{FB14657F-0596-69C3-A38A-07BAAAF86470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30243" y="1519116"/>
            <a:ext cx="5592213" cy="50174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;p14">
            <a:extLst>
              <a:ext uri="{FF2B5EF4-FFF2-40B4-BE49-F238E27FC236}">
                <a16:creationId xmlns:a16="http://schemas.microsoft.com/office/drawing/2014/main" id="{FC833880-C402-A8CE-16DE-821A59A3BA0C}"/>
              </a:ext>
            </a:extLst>
          </p:cNvPr>
          <p:cNvSpPr txBox="1"/>
          <p:nvPr/>
        </p:nvSpPr>
        <p:spPr>
          <a:xfrm>
            <a:off x="9168244" y="6309019"/>
            <a:ext cx="312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othic A1"/>
                <a:ea typeface="Gothic A1"/>
                <a:cs typeface="Gothic A1"/>
                <a:sym typeface="Gothic A1"/>
                <a:hlinkClick r:id="rId3"/>
              </a:rPr>
              <a:t>https://teachablemachine.withgoogle.com</a:t>
            </a:r>
            <a:endParaRPr sz="1200">
              <a:latin typeface="Gothic A1"/>
              <a:ea typeface="Gothic A1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277225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5672D-5B14-FDB7-96DA-797581C6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오늘 만들 것 - 가위바위보 </a:t>
            </a:r>
            <a:r>
              <a:rPr lang="en" altLang="ko-KR" dirty="0"/>
              <a:t>기계</a:t>
            </a:r>
            <a:endParaRPr lang="ko-KR" altLang="en-US" dirty="0"/>
          </a:p>
        </p:txBody>
      </p:sp>
      <p:pic>
        <p:nvPicPr>
          <p:cNvPr id="4" name="Google Shape;82;p15">
            <a:extLst>
              <a:ext uri="{FF2B5EF4-FFF2-40B4-BE49-F238E27FC236}">
                <a16:creationId xmlns:a16="http://schemas.microsoft.com/office/drawing/2014/main" id="{6ACBAA73-DDBC-0022-1801-23FEF87852D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887" y="1791335"/>
            <a:ext cx="5469737" cy="4502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01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A856-DE2D-9E0D-48AE-6885D164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티쳐블 머신 접속하기</a:t>
            </a:r>
            <a:endParaRPr lang="ko-KR" altLang="en-US" b="1" dirty="0"/>
          </a:p>
        </p:txBody>
      </p:sp>
      <p:sp>
        <p:nvSpPr>
          <p:cNvPr id="4" name="Google Shape;101;p18">
            <a:extLst>
              <a:ext uri="{FF2B5EF4-FFF2-40B4-BE49-F238E27FC236}">
                <a16:creationId xmlns:a16="http://schemas.microsoft.com/office/drawing/2014/main" id="{6276F0F8-AF2E-4C43-E722-54372C9BB2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Gothic A1"/>
              <a:buChar char="●"/>
              <a:defRPr sz="1800" b="0" i="0" u="none" strike="noStrike" cap="none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thic A1"/>
              <a:buChar char="○"/>
              <a:defRPr sz="1400" b="0" i="0" u="none" strike="noStrike" cap="none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thic A1"/>
              <a:buChar char="■"/>
              <a:defRPr sz="1400" b="0" i="0" u="none" strike="noStrike" cap="none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thic A1"/>
              <a:buChar char="●"/>
              <a:defRPr sz="1400" b="0" i="0" u="none" strike="noStrike" cap="none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thic A1"/>
              <a:buChar char="○"/>
              <a:defRPr sz="1400" b="0" i="0" u="none" strike="noStrike" cap="none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thic A1"/>
              <a:buChar char="■"/>
              <a:defRPr sz="1400" b="0" i="0" u="none" strike="noStrike" cap="none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thic A1"/>
              <a:buChar char="●"/>
              <a:defRPr sz="1400" b="0" i="0" u="none" strike="noStrike" cap="none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thic A1"/>
              <a:buChar char="○"/>
              <a:defRPr sz="1400" b="0" i="0" u="none" strike="noStrike" cap="none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Gothic A1"/>
              <a:buChar char="■"/>
              <a:defRPr sz="1400" b="0" i="0" u="none" strike="noStrike" cap="none">
                <a:solidFill>
                  <a:schemeClr val="lt2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https://teachablemachine.withgoogle.com</a:t>
            </a:r>
            <a:endParaRPr/>
          </a:p>
        </p:txBody>
      </p:sp>
      <p:pic>
        <p:nvPicPr>
          <p:cNvPr id="5" name="Google Shape;102;p18">
            <a:extLst>
              <a:ext uri="{FF2B5EF4-FFF2-40B4-BE49-F238E27FC236}">
                <a16:creationId xmlns:a16="http://schemas.microsoft.com/office/drawing/2014/main" id="{43CE2945-B2C7-D94A-45B6-E57A121ABE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2927527"/>
            <a:ext cx="6215625" cy="2741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09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17323-E4C9-422B-0629-7BEBA92F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새 프로젝트 만들기</a:t>
            </a:r>
          </a:p>
        </p:txBody>
      </p:sp>
      <p:pic>
        <p:nvPicPr>
          <p:cNvPr id="4" name="Google Shape;115;p20">
            <a:extLst>
              <a:ext uri="{FF2B5EF4-FFF2-40B4-BE49-F238E27FC236}">
                <a16:creationId xmlns:a16="http://schemas.microsoft.com/office/drawing/2014/main" id="{874FB702-9F8C-CD80-E143-ABE6CC9A29D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3210" t="4661" r="3200" b="4652"/>
          <a:stretch/>
        </p:blipFill>
        <p:spPr>
          <a:xfrm>
            <a:off x="377367" y="2585526"/>
            <a:ext cx="5562133" cy="293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6;p20">
            <a:extLst>
              <a:ext uri="{FF2B5EF4-FFF2-40B4-BE49-F238E27FC236}">
                <a16:creationId xmlns:a16="http://schemas.microsoft.com/office/drawing/2014/main" id="{956CEB90-E3C9-0E61-DD30-0E93A5541A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777" y="2585526"/>
            <a:ext cx="5327518" cy="301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103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B5F68-7926-3D9A-5946-916C5188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프로젝트 화면</a:t>
            </a:r>
            <a:endParaRPr lang="ko-KR" altLang="en-US" b="1" dirty="0"/>
          </a:p>
        </p:txBody>
      </p:sp>
      <p:pic>
        <p:nvPicPr>
          <p:cNvPr id="4" name="Google Shape;124;p21">
            <a:extLst>
              <a:ext uri="{FF2B5EF4-FFF2-40B4-BE49-F238E27FC236}">
                <a16:creationId xmlns:a16="http://schemas.microsoft.com/office/drawing/2014/main" id="{8B2E2A9E-6DFC-2E40-23A0-7FAF23005612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2082" y="1828800"/>
            <a:ext cx="962053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61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FDD16-CF80-3341-59A7-6561C954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 anchor="ctr">
            <a:normAutofit/>
          </a:bodyPr>
          <a:lstStyle/>
          <a:p>
            <a:r>
              <a:rPr lang="en" altLang="ko-KR" b="1" dirty="0"/>
              <a:t>클래스 1 이름 변경하기</a:t>
            </a:r>
            <a:endParaRPr lang="ko-KR" altLang="en-US" b="1" dirty="0"/>
          </a:p>
        </p:txBody>
      </p:sp>
      <p:pic>
        <p:nvPicPr>
          <p:cNvPr id="4" name="Google Shape;130;p22">
            <a:extLst>
              <a:ext uri="{FF2B5EF4-FFF2-40B4-BE49-F238E27FC236}">
                <a16:creationId xmlns:a16="http://schemas.microsoft.com/office/drawing/2014/main" id="{005B1A0E-9482-0F95-3FE0-182CE8D8FF62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127" y="2177383"/>
            <a:ext cx="10515600" cy="3654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30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CA7-954A-ACF6-2C80-16298456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b="1" dirty="0"/>
              <a:t>카메라 권한 허용</a:t>
            </a:r>
            <a:endParaRPr lang="ko-KR" altLang="en-US" b="1" dirty="0"/>
          </a:p>
        </p:txBody>
      </p:sp>
      <p:pic>
        <p:nvPicPr>
          <p:cNvPr id="4" name="Google Shape;137;p23">
            <a:extLst>
              <a:ext uri="{FF2B5EF4-FFF2-40B4-BE49-F238E27FC236}">
                <a16:creationId xmlns:a16="http://schemas.microsoft.com/office/drawing/2014/main" id="{1C7B4B7D-F5FD-987C-C293-A4B700083BB4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5412" y="2855859"/>
            <a:ext cx="5315425" cy="2630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74966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128</Words>
  <Application>Microsoft Office PowerPoint</Application>
  <PresentationFormat>와이드스크린</PresentationFormat>
  <Paragraphs>31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Gothic A1</vt:lpstr>
      <vt:lpstr>Calibri</vt:lpstr>
      <vt:lpstr>Calibri Light</vt:lpstr>
      <vt:lpstr>Wingdings 2</vt:lpstr>
      <vt:lpstr>HDOfficeLightV0</vt:lpstr>
      <vt:lpstr>자율주행자동차 세미나 2주차</vt:lpstr>
      <vt:lpstr>수업 내용</vt:lpstr>
      <vt:lpstr>티쳐블 머신? 누구나 코딩없이 머신러닝 모델을 쉽고 빠르고 간단하게 만들 수 있다!</vt:lpstr>
      <vt:lpstr>오늘 만들 것 - 가위바위보 기계</vt:lpstr>
      <vt:lpstr>티쳐블 머신 접속하기</vt:lpstr>
      <vt:lpstr>새 프로젝트 만들기</vt:lpstr>
      <vt:lpstr>프로젝트 화면</vt:lpstr>
      <vt:lpstr>클래스 1 이름 변경하기</vt:lpstr>
      <vt:lpstr>카메라 권한 허용</vt:lpstr>
      <vt:lpstr>녹화하기 – 가위 , 바위</vt:lpstr>
      <vt:lpstr>클래스 추가하기 </vt:lpstr>
      <vt:lpstr>클래스 3 이름 변경하기</vt:lpstr>
      <vt:lpstr>모델 학습하기</vt:lpstr>
      <vt:lpstr>학습된 모델 공유하기</vt:lpstr>
      <vt:lpstr>용어 설명</vt:lpstr>
      <vt:lpstr>지도 학습 - 정답을 알려주면서 학습시키는 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자율주행자동차 세미나 2주차</dc:title>
  <dc:creator>정현 김</dc:creator>
  <cp:lastModifiedBy>정현 김</cp:lastModifiedBy>
  <cp:revision>1</cp:revision>
  <dcterms:created xsi:type="dcterms:W3CDTF">2024-05-03T06:03:35Z</dcterms:created>
  <dcterms:modified xsi:type="dcterms:W3CDTF">2024-05-07T08:01:41Z</dcterms:modified>
</cp:coreProperties>
</file>